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Nunit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661a80072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661a80072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661a8007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661a8007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6828de6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6828de63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6828de63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6828de63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6828de63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6828de63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6828de63d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6828de63d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6828de63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6828de63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6828de63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6828de63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6828de63d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6828de63d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81b83526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81b83526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6835be2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6835be24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6835be24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6835be24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6835be2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6835be2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6835be24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6835be24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6835be24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6835be24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6835be24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6835be24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661a8007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661a8007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661a8007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661a8007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Primena igara za učenje koncepata iz oblasti računarstva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6172200" y="3429699"/>
            <a:ext cx="25143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AF7B51"/>
                </a:solidFill>
              </a:rPr>
              <a:t>Anđela Jovanović   </a:t>
            </a:r>
            <a:r>
              <a:rPr lang="sr-Latn-RS" sz="1500" dirty="0" smtClean="0">
                <a:solidFill>
                  <a:srgbClr val="AF7B51"/>
                </a:solidFill>
              </a:rPr>
              <a:t>	</a:t>
            </a:r>
            <a:r>
              <a:rPr lang="en" sz="1500" dirty="0" smtClean="0">
                <a:solidFill>
                  <a:srgbClr val="AF7B51"/>
                </a:solidFill>
              </a:rPr>
              <a:t>16628</a:t>
            </a:r>
            <a:endParaRPr sz="1500" dirty="0">
              <a:solidFill>
                <a:srgbClr val="AF7B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AF7B51"/>
                </a:solidFill>
              </a:rPr>
              <a:t>Sara Jovanović    	16638</a:t>
            </a:r>
            <a:endParaRPr sz="1500" dirty="0">
              <a:solidFill>
                <a:srgbClr val="AF7B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AF7B51"/>
                </a:solidFill>
              </a:rPr>
              <a:t>Bogdan Jovčić     	18202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‘n’ Slash i Quadrilateral Cowboy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819150" y="2068775"/>
            <a:ext cx="4022100" cy="14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Igre za jednog igrača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Avanturističke igre sa rešavanjem izazova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 početnike ali i za iskusnije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Igre za srednjoškolce, studente i odrasle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Igre za razvoj socio-emotivnih veština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288" y="3289899"/>
            <a:ext cx="2382125" cy="13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490" y="1684200"/>
            <a:ext cx="2393710" cy="1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19150" y="6746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Igre za učenje veštačke inteligencije i mašinskog učenja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819150" y="1734513"/>
            <a:ext cx="3156900" cy="14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AI Dungeon</a:t>
            </a:r>
            <a:endParaRPr sz="170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Igra za jednog igrača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 bilo koji nivo znanja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 srednjoškolce, studente i odrasle</a:t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623" y="3303748"/>
            <a:ext cx="2377850" cy="13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4616875" y="1629275"/>
            <a:ext cx="3156900" cy="14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ArtBot</a:t>
            </a:r>
            <a:endParaRPr sz="170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Igra za jednog igrača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 početnike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 srednjoškolce, studente i odrasle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Igra za razumevanje znanja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375" y="3213864"/>
            <a:ext cx="2377850" cy="151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Igre za učenje koncepata iz oblasti baza podataka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Alati sa elementima igre (za bilo koji uzrast, bilo koji nivo znanja, bilo koji uređaj)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DB Designer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SQLZoo</a:t>
            </a:r>
            <a:r>
              <a:rPr lang="en" sz="1100"/>
              <a:t> 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SQL Murder Mystery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Designer</a:t>
            </a: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Slikovit prikaz informacija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Boje i strelice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Jednostavan interfejs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525" y="1990725"/>
            <a:ext cx="5093325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SQLZoo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819150" y="3737550"/>
            <a:ext cx="75057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Nivoi						-     Čuvanje napretka		       -     Reference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00200"/>
            <a:ext cx="2711800" cy="1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525" y="1800200"/>
            <a:ext cx="1940303" cy="1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400" y="1800200"/>
            <a:ext cx="1694441" cy="17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SQL Murder Mystery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25659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Pomoć na početku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Zanimljiva tema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Jednostavan interfejs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Tema nije pogodna za sve uzraste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Bilo koji nivo znanja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Bilo koji uređaj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168" y="1990725"/>
            <a:ext cx="5068281" cy="24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Igra za upoznavanje sa komponentama računara - PC Building Simulator 2</a:t>
            </a:r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153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Zanimljiva tema i mnogo mogućnosti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Starosna granica pri preuzimanju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Nije pogodna jedino za apsolutne početnike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Postoji i verzija za telefone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 jednog igrača</a:t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875" y="1990725"/>
            <a:ext cx="4351983" cy="24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Igre za razumevanje logičkih kola - Circuit Scramble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body" idx="1"/>
          </p:nvPr>
        </p:nvSpPr>
        <p:spPr>
          <a:xfrm>
            <a:off x="819150" y="1980025"/>
            <a:ext cx="37704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Više modova i puno nivoa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Nije pogodna za apsolutne početnike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Vrlo jednostavna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Bilo koji uzrast, pogodna za brucoše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Namenjena za mobilne telefone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 jednog igrača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Poseduje dobre osobine igre za učenje</a:t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4589575" y="2025325"/>
            <a:ext cx="37353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475" y="1482400"/>
            <a:ext cx="2044325" cy="31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Igre za razumevanje logičkih kola - Logic Gate Puzzles</a:t>
            </a:r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Dva moda sa po 8 nivoa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Odeljak sa teorijskim uvodom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Ciljna grupa ista kao za Circuit Scramble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Pogodna za sve uređaje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 jednog igrača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Poseduje dobre osobine igre za učenje 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175" y="1990725"/>
            <a:ext cx="4034674" cy="22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88" y="2125697"/>
            <a:ext cx="3127175" cy="21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Igre za učenje programiranja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544100"/>
            <a:ext cx="4095900" cy="28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</a:rPr>
              <a:t>Raznovrsnost programskih jezika</a:t>
            </a:r>
            <a:endParaRPr sz="1600">
              <a:solidFill>
                <a:srgbClr val="233A44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rgbClr val="233A44"/>
                </a:solidFill>
              </a:rPr>
              <a:t>Codingame platforma</a:t>
            </a:r>
            <a:endParaRPr sz="1300">
              <a:solidFill>
                <a:srgbClr val="233A44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</a:rPr>
              <a:t>Solo i multi igre</a:t>
            </a:r>
            <a:endParaRPr sz="1600">
              <a:solidFill>
                <a:srgbClr val="233A44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</a:rPr>
              <a:t>Veliki broj nivoa</a:t>
            </a:r>
            <a:endParaRPr sz="1600">
              <a:solidFill>
                <a:srgbClr val="233A44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rgbClr val="233A44"/>
                </a:solidFill>
              </a:rPr>
              <a:t>Code Combat i Ozaria</a:t>
            </a:r>
            <a:endParaRPr sz="1300">
              <a:solidFill>
                <a:srgbClr val="233A44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</a:rPr>
              <a:t>Alati za nastavnike</a:t>
            </a:r>
            <a:endParaRPr sz="1600">
              <a:solidFill>
                <a:srgbClr val="233A44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rgbClr val="233A44"/>
                </a:solidFill>
              </a:rPr>
              <a:t>CheckIO</a:t>
            </a:r>
            <a:endParaRPr sz="1300">
              <a:solidFill>
                <a:srgbClr val="233A4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33A4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4915050" y="1544100"/>
            <a:ext cx="3409800" cy="28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</a:rPr>
              <a:t>Zajednica igrača</a:t>
            </a:r>
            <a:endParaRPr sz="1600">
              <a:solidFill>
                <a:srgbClr val="233A44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rgbClr val="233A44"/>
                </a:solidFill>
              </a:rPr>
              <a:t>Code Wars</a:t>
            </a:r>
            <a:endParaRPr sz="1300">
              <a:solidFill>
                <a:srgbClr val="233A44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</a:rPr>
              <a:t>Takmičenja</a:t>
            </a:r>
            <a:endParaRPr sz="1600">
              <a:solidFill>
                <a:srgbClr val="233A44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○"/>
            </a:pPr>
            <a:r>
              <a:rPr lang="en" sz="1300">
                <a:solidFill>
                  <a:srgbClr val="233A44"/>
                </a:solidFill>
              </a:rPr>
              <a:t>Leek Wars</a:t>
            </a:r>
            <a:endParaRPr sz="1300">
              <a:solidFill>
                <a:srgbClr val="233A44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</a:rPr>
              <a:t>Jednostavnost igre</a:t>
            </a:r>
            <a:endParaRPr sz="1600">
              <a:solidFill>
                <a:srgbClr val="233A44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○"/>
            </a:pPr>
            <a:r>
              <a:rPr lang="en" sz="1300">
                <a:solidFill>
                  <a:srgbClr val="233A44"/>
                </a:solidFill>
              </a:rPr>
              <a:t>Flexbox Froggy,</a:t>
            </a:r>
            <a:r>
              <a:rPr lang="en">
                <a:solidFill>
                  <a:srgbClr val="233A44"/>
                </a:solidFill>
              </a:rPr>
              <a:t> </a:t>
            </a:r>
            <a:r>
              <a:rPr lang="en" sz="1300">
                <a:solidFill>
                  <a:srgbClr val="233A44"/>
                </a:solidFill>
              </a:rPr>
              <a:t>CSS Diner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Combat - veliki broj nivoa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28" y="1493862"/>
            <a:ext cx="6203201" cy="303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CheckIO - alati za nastavnike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54525"/>
            <a:ext cx="6164093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Wars - zajednica igrača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225" y="1585975"/>
            <a:ext cx="6154825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 Froggy - jednostavnost igre	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Jednostavan interfejs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Mali broj nivoa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Uža oblast kojoj se podučava</a:t>
            </a:r>
            <a:endParaRPr sz="1500"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800" y="1800200"/>
            <a:ext cx="4267051" cy="2082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Igre za navikavanje na radna okruženja i programe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VIM Adventures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2"/>
          </p:nvPr>
        </p:nvSpPr>
        <p:spPr>
          <a:xfrm>
            <a:off x="46387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Duskers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r="23809"/>
          <a:stretch/>
        </p:blipFill>
        <p:spPr>
          <a:xfrm>
            <a:off x="1075137" y="2410212"/>
            <a:ext cx="3174125" cy="2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593" y="2410225"/>
            <a:ext cx="3614408" cy="20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Igre za učenje hakovanja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Igre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Cyberstart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Hack ‘n’ Slash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Quadrilateral Cowboy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Over the Wire - Bandit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AI Dungeon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ArtBot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Cyberstart</a:t>
            </a:r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1"/>
          </p:nvPr>
        </p:nvSpPr>
        <p:spPr>
          <a:xfrm>
            <a:off x="819150" y="1896350"/>
            <a:ext cx="3669600" cy="25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Igra za jednog igrača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Igra za računar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Za bilo koji nivo znanja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Namenjena srednjoskolcima, studentima i odraslima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Igra za učenje novih ili vežbanje postojećih veština</a:t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850" y="1896349"/>
            <a:ext cx="4030100" cy="2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404</Words>
  <Application>Microsoft Office PowerPoint</Application>
  <PresentationFormat>On-screen Show (16:9)</PresentationFormat>
  <Paragraphs>101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Nunito</vt:lpstr>
      <vt:lpstr>Calibri</vt:lpstr>
      <vt:lpstr>Arial</vt:lpstr>
      <vt:lpstr>Shift</vt:lpstr>
      <vt:lpstr>Primena igara za učenje koncepata iz oblasti računarstva</vt:lpstr>
      <vt:lpstr>Igre za učenje programiranja</vt:lpstr>
      <vt:lpstr>Code Combat - veliki broj nivoa</vt:lpstr>
      <vt:lpstr>CheckIO - alati za nastavnike</vt:lpstr>
      <vt:lpstr>Code Wars - zajednica igrača</vt:lpstr>
      <vt:lpstr>Flexbox Froggy - jednostavnost igre </vt:lpstr>
      <vt:lpstr>Igre za navikavanje na radna okruženja i programe</vt:lpstr>
      <vt:lpstr>Igre za učenje hakovanja</vt:lpstr>
      <vt:lpstr>Cyberstart</vt:lpstr>
      <vt:lpstr>Hack ‘n’ Slash i Quadrilateral Cowboy</vt:lpstr>
      <vt:lpstr>Igre za učenje veštačke inteligencije i mašinskog učenja</vt:lpstr>
      <vt:lpstr>Igre za učenje koncepata iz oblasti baza podataka</vt:lpstr>
      <vt:lpstr>DB Designer</vt:lpstr>
      <vt:lpstr>SQLZoo</vt:lpstr>
      <vt:lpstr>The SQL Murder Mystery</vt:lpstr>
      <vt:lpstr>Igra za upoznavanje sa komponentama računara - PC Building Simulator 2</vt:lpstr>
      <vt:lpstr>Igre za razumevanje logičkih kola - Circuit Scramble</vt:lpstr>
      <vt:lpstr>Igre za razumevanje logičkih kola - Logic Gate Puzzles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Primena igara za učenje koncepata iz oblasti računarstva</dc:title>
  <dc:creator>Sara</dc:creator>
  <cp:lastModifiedBy>Sara Jovanovic</cp:lastModifiedBy>
  <cp:revision>2</cp:revision>
  <dcterms:modified xsi:type="dcterms:W3CDTF">2024-02-05T18:35:04Z</dcterms:modified>
</cp:coreProperties>
</file>